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57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39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9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4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1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71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47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3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61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87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5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8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A2D8-5F9A-47CA-9BA4-8E3E8326FE15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9AB8-9DA8-4B0B-A432-26CE06230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9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Каждая встреча с музыкой – это повод к размышлениям о жизни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Встреча первая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П. И. Чайковский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(1840 - 1893)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74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Arial" pitchFamily="34" charset="0"/>
                <a:cs typeface="Arial" pitchFamily="34" charset="0"/>
              </a:rPr>
              <a:t>Ариозо Ленского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img12.nnm.me/a/5/2/9/6/be498721f40415d9a3c5e47db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05256"/>
            <a:ext cx="7200800" cy="544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16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Arial" pitchFamily="34" charset="0"/>
                <a:cs typeface="Arial" pitchFamily="34" charset="0"/>
              </a:rPr>
              <a:t>Онегин – друг Ленского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63711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Ариозо Онегина «Мой дядя самых честных правил…» выдержано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в ритме менуэта и создает облик скучающего светского человека, надменно-учтивого и равнодушного.</a:t>
            </a:r>
          </a:p>
        </p:txBody>
      </p:sp>
    </p:spTree>
    <p:extLst>
      <p:ext uri="{BB962C8B-B14F-4D97-AF65-F5344CB8AC3E}">
        <p14:creationId xmlns:p14="http://schemas.microsoft.com/office/powerpoint/2010/main" val="237341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В сцене с няней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рождается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порывистая тема любви Татьяны, играющая важную роль во второй картине («Ах, няня, няня, я страдаю, я тоскую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»).</a:t>
            </a:r>
          </a:p>
          <a:p>
            <a:pPr marL="0" indent="0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Сцена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письма, с которой Чайковский начал сочинять оперу, раскрывает всю глубину переживаний героини, тайники ее души. Сцена представляет собой монолог, состоящий из четырех эпизодов с кодой, и начинается с оркестрового вступления, построенного на теме любви.</a:t>
            </a:r>
          </a:p>
        </p:txBody>
      </p:sp>
    </p:spTree>
    <p:extLst>
      <p:ext uri="{BB962C8B-B14F-4D97-AF65-F5344CB8AC3E}">
        <p14:creationId xmlns:p14="http://schemas.microsoft.com/office/powerpoint/2010/main" val="808042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Письмо Татьяны</a:t>
            </a:r>
            <a:endParaRPr lang="ru-RU" dirty="0"/>
          </a:p>
        </p:txBody>
      </p:sp>
      <p:pic>
        <p:nvPicPr>
          <p:cNvPr id="5122" name="Picture 2" descr="http://i202.photobucket.com/albums/aa235/countess-warwick/Kilburne_George_Goodwin_Penning_A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68776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50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9594"/>
            <a:ext cx="9361040" cy="6838406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Я к вам пишу – чего же боле?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Что я могу еще сказать?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Теперь, я знаю, в вашей воле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Меня презреньем наказать.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Но вы, к моей несчастной доле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Хоть каплю жалости храня,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Вы не оставите меня.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Сначала я молчать хотела;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Поверьте: моего стыда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Вы не узнали б никогда,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Когда б надежду я имела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Хоть редко, хоть в неделю раз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 деревне нашей видеть вас,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Чтоб только слышать ваши речи,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Вам слово молвить, и потом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Все думать, думать об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одном</a:t>
            </a:r>
          </a:p>
          <a:p>
            <a:pPr marL="0"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И день и ночь до новой встречи.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Но, говорят, вы нелюдим;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 глуши, в деревне всё вам скучно,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 мы... ничем мы не блестим,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Хоть рады вам и рады простодушно.</a:t>
            </a:r>
          </a:p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Зачем вы посетили нас?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 глуши забытого селенья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Я никогда не знала б вас,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Не знала б горького мученья.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Души неопытной волненья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Смирив со временем (как знать?),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По сердцу я нашла бы друга,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Была бы верная супруга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И добродетельная мать.</a:t>
            </a:r>
          </a:p>
          <a:p>
            <a:pPr marL="0"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053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7992" y="22069"/>
            <a:ext cx="9151992" cy="6835931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ru-RU" sz="1750" dirty="0">
                <a:latin typeface="Arial" pitchFamily="34" charset="0"/>
                <a:cs typeface="Arial" pitchFamily="34" charset="0"/>
              </a:rPr>
              <a:t>Другой!.. Нет, никому на свете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Не отдала бы сердца я!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То в высшем суждено совете...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То воля неба: я твоя;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Вся жизнь моя была залогом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Свиданья верного с тобой;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Я знаю, ты мне послан богом,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До гроба ты хранитель мой...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Ты в сновиденьях мне являлся,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Незримый, ты мне был уж мил,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Твой чудный взгляд меня томил,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В душе твой голос раздавался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Давно...нет, это был не сон!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Ты чуть вошел, я вмиг узнала,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Вся обомлела, запылала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 в мыслях молвила: вот он!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Не правда ль? Я тебя слыхала: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Ты говорил со мной в тиши,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Когда я бедным помогала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Или молитвой услаждала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Тоску волнуемой души?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 в это самое мгновенье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Не ты ли, милое виденье,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В прозрачной темноте мелькнул,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Проникнул тихо к изголовью</a:t>
            </a:r>
            <a:r>
              <a:rPr lang="ru-RU" sz="175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</a:pPr>
            <a:r>
              <a:rPr lang="ru-RU" sz="1750" dirty="0">
                <a:latin typeface="Arial" pitchFamily="34" charset="0"/>
                <a:cs typeface="Arial" pitchFamily="34" charset="0"/>
              </a:rPr>
              <a:t/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Не ты ль, с отрадой и любовью,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Слова надежды мне шепнул?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Кто ты, мой ангел ли хранитель,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Или коварный искуситель: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Мои сомненья разреши.</a:t>
            </a:r>
          </a:p>
          <a:p>
            <a:pPr marL="0" indent="0">
              <a:buNone/>
            </a:pPr>
            <a:r>
              <a:rPr lang="ru-RU" sz="1750" dirty="0">
                <a:latin typeface="Arial" pitchFamily="34" charset="0"/>
                <a:cs typeface="Arial" pitchFamily="34" charset="0"/>
              </a:rPr>
              <a:t>Быть может, это все пустое,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Обман неопытной души!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 суждено совсем иное...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Но так и быть! Судьбу мою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Отныне я тебе вручаю,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Перед тобою слезы лью,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Твоей защиты умоляю...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Вообрази: я здесь одна,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Никто меня не понимает,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Рассудок мой изнемогает,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 молча гибнуть я должна.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Я жду тебя: единым взором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Надежды сердца оживи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Иль сон тяжелый перерви,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Увы, заслуженный укором!</a:t>
            </a:r>
          </a:p>
          <a:p>
            <a:pPr marL="0" indent="0">
              <a:buNone/>
            </a:pPr>
            <a:r>
              <a:rPr lang="ru-RU" sz="1750" dirty="0">
                <a:latin typeface="Arial" pitchFamily="34" charset="0"/>
                <a:cs typeface="Arial" pitchFamily="34" charset="0"/>
              </a:rPr>
              <a:t>Кончаю! Страшно перечесть...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Стыдом и страхом замираю...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Но мне порукой ваша честь,</a:t>
            </a:r>
            <a:br>
              <a:rPr lang="ru-RU" sz="1750" dirty="0">
                <a:latin typeface="Arial" pitchFamily="34" charset="0"/>
                <a:cs typeface="Arial" pitchFamily="34" charset="0"/>
              </a:rPr>
            </a:br>
            <a:r>
              <a:rPr lang="ru-RU" sz="1750" dirty="0">
                <a:latin typeface="Arial" pitchFamily="34" charset="0"/>
                <a:cs typeface="Arial" pitchFamily="34" charset="0"/>
              </a:rPr>
              <a:t>И смело ей себя вверяю...</a:t>
            </a:r>
          </a:p>
          <a:p>
            <a:pPr marL="0" indent="0">
              <a:buNone/>
            </a:pPr>
            <a:endParaRPr lang="ru-RU" sz="1750" dirty="0"/>
          </a:p>
        </p:txBody>
      </p:sp>
    </p:spTree>
    <p:extLst>
      <p:ext uri="{BB962C8B-B14F-4D97-AF65-F5344CB8AC3E}">
        <p14:creationId xmlns:p14="http://schemas.microsoft.com/office/powerpoint/2010/main" val="1617150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7384" y="1706"/>
            <a:ext cx="4095328" cy="666765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Размышляя о финале оперы, Пётр Ильич Чайковский говорил: «… Это ничем хорошим кончиться не может…»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www.artscroll.ru/Images/2008/f/Fedorova_Tat%27yana/000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382" y="476672"/>
            <a:ext cx="4949618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344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160" y="15375"/>
            <a:ext cx="9158159" cy="684262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А что вы думаете о Татьяне, Ольге, Онегине, Ленском; о тех, кого они любили, кто их любил, кого не уберегли, кто сам не сберёг;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 Пушкине, Чайковском, которые выбрали этот сюжет для своих размышлений; об этом романе в стихах и музыке в оперных лирических сценах?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0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kazahskaya-music.ru/uploads/images/chajkovskij_barkarola_klassika_dlja_dete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4824536" cy="643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84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114" y="-4057"/>
            <a:ext cx="9152114" cy="45259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2000" b="1" i="1" dirty="0">
                <a:latin typeface="Arial" pitchFamily="34" charset="0"/>
                <a:cs typeface="Arial" pitchFamily="34" charset="0"/>
              </a:rPr>
              <a:t>С юности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Чайковский любил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театр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Сюжет для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оперы «Евгений Онегин»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Чайковскому подсказала известная певица Е. А.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Лавровская.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Композитор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рассказывал: «На прошлой неделе я был как-то у Лавровской. Разговор зашел о сюжетах для оперы... Лизавета Андреевна молчала и добродушно улыбалась, как вдруг сказала: „А что бы взять Евгения Онегина"? Мысль эта показалась мне дикой, и я ничего не отвечал. Потом, обедая в трактире один, я вспомнил об Онегине, задумался, потом начал находить мысль Лавровской возможной, потом увлекся и к концу обеда решился. Тотчас побежал отыскивать Пушкина. С трудом нашел, отправился домой, перечел с восторгом и провел совершенно бессонную ночь, результатом которой был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сценариум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прелестной оперы с текстом Пушкина». </a:t>
            </a:r>
          </a:p>
        </p:txBody>
      </p:sp>
    </p:spTree>
    <p:extLst>
      <p:ext uri="{BB962C8B-B14F-4D97-AF65-F5344CB8AC3E}">
        <p14:creationId xmlns:p14="http://schemas.microsoft.com/office/powerpoint/2010/main" val="12489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22910"/>
            <a:ext cx="9144000" cy="164219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В составлении либретто принимал участие его друг, литератор К. С.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Шиловский.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своем романе в стихах Пушкин создал многогранный портрет современной ему эпохи, ее нравов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обычаев;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Белинский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назвал «Евгения Онегина» «энциклопедией русской жизни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».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Но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композитора в первую очередь привлекала лирическая драма героев — и именно она заняла центральное место в опере, которую автор назвал «лирическими сценами». </a:t>
            </a:r>
            <a:r>
              <a:rPr lang="ru-RU" sz="2600" dirty="0"/>
              <a:t>Чайковский за одну ночь написал сценарий и принялся за музыку.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762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R5216-0031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0"/>
            <a:ext cx="2664296" cy="26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1379" y="2564904"/>
            <a:ext cx="9144000" cy="45651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Первая постановка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1879 г. на </a:t>
            </a:r>
            <a:r>
              <a:rPr lang="ru-RU" dirty="0">
                <a:latin typeface="Arial" pitchFamily="34" charset="0"/>
                <a:cs typeface="Arial" pitchFamily="34" charset="0"/>
              </a:rPr>
              <a:t>сцене Малого театра силами учащихся Московской консерватории, дирижёр Н. Г.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Рубинштейн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Постановка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в московском Большом театре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1881г. </a:t>
            </a:r>
            <a:r>
              <a:rPr lang="ru-RU" dirty="0">
                <a:latin typeface="Arial" pitchFamily="34" charset="0"/>
                <a:cs typeface="Arial" pitchFamily="34" charset="0"/>
              </a:rPr>
              <a:t>(дирижёр E.-M.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Beviniani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Первое </a:t>
            </a:r>
            <a:r>
              <a:rPr lang="ru-RU" dirty="0">
                <a:latin typeface="Arial" pitchFamily="34" charset="0"/>
                <a:cs typeface="Arial" pitchFamily="34" charset="0"/>
              </a:rPr>
              <a:t>исполнение в Санкт-Петербурге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1883г. </a:t>
            </a:r>
            <a:r>
              <a:rPr lang="ru-RU" dirty="0">
                <a:latin typeface="Arial" pitchFamily="34" charset="0"/>
                <a:cs typeface="Arial" pitchFamily="34" charset="0"/>
              </a:rPr>
              <a:t>кружком любителей (дирижёр К. К.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Зике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Постановка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в Мариинском театре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1884г., </a:t>
            </a:r>
            <a:r>
              <a:rPr lang="ru-RU" dirty="0">
                <a:latin typeface="Arial" pitchFamily="34" charset="0"/>
                <a:cs typeface="Arial" pitchFamily="34" charset="0"/>
              </a:rPr>
              <a:t>дирижёр Э. Ф. Направник.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1895 — вторая постановка на сцене Большого театра, дирижёр С. В. Рахманинов.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Первая зарубежная постановка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1888г.  </a:t>
            </a:r>
            <a:r>
              <a:rPr lang="ru-RU" dirty="0">
                <a:latin typeface="Arial" pitchFamily="34" charset="0"/>
                <a:cs typeface="Arial" pitchFamily="34" charset="0"/>
              </a:rPr>
              <a:t>в Праге, дирижёр — автор.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1892г. 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постановка в Гамбургской опере, дирижёр Густав Малер.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Первая постановка на советской сцене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1918г. </a:t>
            </a:r>
            <a:r>
              <a:rPr lang="ru-RU" dirty="0">
                <a:latin typeface="Arial" pitchFamily="34" charset="0"/>
                <a:cs typeface="Arial" pitchFamily="34" charset="0"/>
              </a:rPr>
              <a:t>в Петрограде в Малом оперном театре. В 1921 постановка в Большом театре.</a:t>
            </a: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/>
          <a:lstStyle/>
          <a:p>
            <a:r>
              <a:rPr lang="ru-RU" dirty="0" smtClean="0"/>
              <a:t>Опера «Евгений Онегин»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4932040" cy="495863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Вступление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Задумчивая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нежная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–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первая музыкальная характеристика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Татьяны,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её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девичьих грез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Она будет иметь большое значение в музыкальном развитии первой и второй картин, а также появится в заключительной сцене.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www.intoclassics.net/_nw/60/608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66692"/>
            <a:ext cx="4211960" cy="539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7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Главная героиня оперы - Татьяна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bilettorg.ru/photogallery_spectacl/9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24" y="1628800"/>
            <a:ext cx="4981979" cy="373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66803" y="1268760"/>
            <a:ext cx="39771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Послушай дуэт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Татьяны (сопрано) и Ольги (контральто) «Слыхали ль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вы». Он передает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обаяние пушкинской эпохи и написан в характере бытового романса начала XIX века.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824" y="5589240"/>
            <a:ext cx="8959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Его музыка полна задушевной мечтательности. Затем дуэт переходит в квартет: к голосам девушек присоединяются Ларина и няня, вспоминающие «давно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прошедшие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года».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86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Дуэт Татьяны и Ольги</a:t>
            </a:r>
            <a:endParaRPr lang="ru-RU" dirty="0"/>
          </a:p>
        </p:txBody>
      </p:sp>
      <p:pic>
        <p:nvPicPr>
          <p:cNvPr id="2050" name="Picture 2" descr="https://im0-tub-ru.yandex.net/i?id=78f5c0e6e25dfce0201b41b70a751c7d-l&amp;n=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1" b="2173"/>
          <a:stretch/>
        </p:blipFill>
        <p:spPr bwMode="auto">
          <a:xfrm>
            <a:off x="1043608" y="1528354"/>
            <a:ext cx="6858000" cy="510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86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Жених Ольги - Ленский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Образ юного поэта ярче всего раскрывается в ариозо Ленского (тенор) «Я люблю вас». Его гибкая взволнованная мелодия — тема любви Ленского — звучит светло и восторженно, она полна счастливых надежд: Ариозо имеет трехчастную форму с динамической репризой. </a:t>
            </a:r>
          </a:p>
        </p:txBody>
      </p:sp>
    </p:spTree>
    <p:extLst>
      <p:ext uri="{BB962C8B-B14F-4D97-AF65-F5344CB8AC3E}">
        <p14:creationId xmlns:p14="http://schemas.microsoft.com/office/powerpoint/2010/main" val="27253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540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Каждая встреча с музыкой – это повод к размышлениям о жизни</vt:lpstr>
      <vt:lpstr>Презентация PowerPoint</vt:lpstr>
      <vt:lpstr>Презентация PowerPoint</vt:lpstr>
      <vt:lpstr>В составлении либретто принимал участие его друг, литератор К. С. Шиловский. В своем романе в стихах Пушкин создал многогранный портрет современной ему эпохи, ее нравов и обычаев; Белинский назвал «Евгения Онегина» «энциклопедией русской жизни». Но композитора в первую очередь привлекала лирическая драма героев — и именно она заняла центральное место в опере, которую автор назвал «лирическими сценами». Чайковский за одну ночь написал сценарий и принялся за музыку. </vt:lpstr>
      <vt:lpstr>Презентация PowerPoint</vt:lpstr>
      <vt:lpstr>Опера «Евгений Онегин»</vt:lpstr>
      <vt:lpstr>Главная героиня оперы - Татьяна</vt:lpstr>
      <vt:lpstr>Дуэт Татьяны и Ольги</vt:lpstr>
      <vt:lpstr>Жених Ольги - Ленский</vt:lpstr>
      <vt:lpstr>Ариозо Ленского</vt:lpstr>
      <vt:lpstr>Онегин – друг Ленского</vt:lpstr>
      <vt:lpstr>Презентация PowerPoint</vt:lpstr>
      <vt:lpstr>Письмо Татьяны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Каждая встреча с музыкой – это повод к размышлениям о жизни</dc:title>
  <dc:creator>Учитель</dc:creator>
  <cp:lastModifiedBy>Учитель</cp:lastModifiedBy>
  <cp:revision>8</cp:revision>
  <dcterms:created xsi:type="dcterms:W3CDTF">2017-02-09T13:14:27Z</dcterms:created>
  <dcterms:modified xsi:type="dcterms:W3CDTF">2017-03-16T14:36:36Z</dcterms:modified>
</cp:coreProperties>
</file>